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7" r:id="rId2"/>
    <p:sldId id="262" r:id="rId3"/>
    <p:sldId id="264" r:id="rId4"/>
    <p:sldId id="263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9/24/2021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9/24/2021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challenge/07420615?challenge-id=bd2db456-4924-4468-8c07-b2ec25e2384c_1632838972184" TargetMode="External"/><Relationship Id="rId2" Type="http://schemas.openxmlformats.org/officeDocument/2006/relationships/hyperlink" Target="https://kahoot.it/challenge/04731697?challenge-id=bd2db456-4924-4468-8c07-b2ec25e2384c_163283888136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lectronics.stackexchange.com/questions/274721/how-does-blocking-a-servo-dc-motor-break-i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physics.stackexchange.com/questions/80948/how-does-electromagnetic-induction-happen" TargetMode="Externa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Magnetism and electricity day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9/29 &amp; 9/30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3C2A64-A80F-4909-9CC0-5A149F9F3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01" y="729996"/>
            <a:ext cx="47625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22B5A2-BB85-482E-8B22-912B74DA3A9F}"/>
              </a:ext>
            </a:extLst>
          </p:cNvPr>
          <p:cNvSpPr txBox="1"/>
          <p:nvPr/>
        </p:nvSpPr>
        <p:spPr>
          <a:xfrm>
            <a:off x="596900" y="60283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F7610-1342-4FCA-A714-B61096D43401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B67D7-B637-480A-BF48-B6DEBCA016C3}"/>
              </a:ext>
            </a:extLst>
          </p:cNvPr>
          <p:cNvSpPr/>
          <p:nvPr/>
        </p:nvSpPr>
        <p:spPr>
          <a:xfrm>
            <a:off x="1358900" y="602838"/>
            <a:ext cx="10402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college student designed and constructed a rotational/rotary electrical generator in his physics class to investigate cause and effect connections about magnetism and electricity.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61FCAE-6340-4DC6-98DC-39BFDEFD985F}"/>
              </a:ext>
            </a:extLst>
          </p:cNvPr>
          <p:cNvSpPr/>
          <p:nvPr/>
        </p:nvSpPr>
        <p:spPr>
          <a:xfrm>
            <a:off x="2829887" y="1286620"/>
            <a:ext cx="4057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Electromagnetic Induction</a:t>
            </a:r>
            <a:br>
              <a:rPr lang="en-US" b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b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Rotational/Rotary Electrical Generator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77685C-2A66-4920-9282-378D5A0AB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361" y="1348357"/>
            <a:ext cx="4622334" cy="33778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AD09C5-A7A0-4C58-8315-6CA3BA8C00CE}"/>
              </a:ext>
            </a:extLst>
          </p:cNvPr>
          <p:cNvSpPr/>
          <p:nvPr/>
        </p:nvSpPr>
        <p:spPr>
          <a:xfrm>
            <a:off x="596900" y="211395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When he first tested this generator, it only produced 50 amps. However, his goal was for this generator to induce 100 amps. </a:t>
            </a:r>
            <a:b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b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What is one action that he could do to make this happen?</a:t>
            </a:r>
            <a:endParaRPr lang="en-US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02D7D23-2F9C-4669-ADD4-1FB5D5DC3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367840"/>
              </p:ext>
            </p:extLst>
          </p:nvPr>
        </p:nvGraphicFramePr>
        <p:xfrm>
          <a:off x="596900" y="3820714"/>
          <a:ext cx="6255374" cy="1525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215">
                  <a:extLst>
                    <a:ext uri="{9D8B030D-6E8A-4147-A177-3AD203B41FA5}">
                      <a16:colId xmlns:a16="http://schemas.microsoft.com/office/drawing/2014/main" val="4093565391"/>
                    </a:ext>
                  </a:extLst>
                </a:gridCol>
                <a:gridCol w="2877472">
                  <a:extLst>
                    <a:ext uri="{9D8B030D-6E8A-4147-A177-3AD203B41FA5}">
                      <a16:colId xmlns:a16="http://schemas.microsoft.com/office/drawing/2014/main" val="220882175"/>
                    </a:ext>
                  </a:extLst>
                </a:gridCol>
                <a:gridCol w="250215">
                  <a:extLst>
                    <a:ext uri="{9D8B030D-6E8A-4147-A177-3AD203B41FA5}">
                      <a16:colId xmlns:a16="http://schemas.microsoft.com/office/drawing/2014/main" val="2008237684"/>
                    </a:ext>
                  </a:extLst>
                </a:gridCol>
                <a:gridCol w="2877472">
                  <a:extLst>
                    <a:ext uri="{9D8B030D-6E8A-4147-A177-3AD203B41FA5}">
                      <a16:colId xmlns:a16="http://schemas.microsoft.com/office/drawing/2014/main" val="18771263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a.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Remove the magnet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c.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Add an iron core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0724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b.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Rotate the coil more quickly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d.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Use an electromagnet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6207737"/>
                  </a:ext>
                </a:extLst>
              </a:tr>
            </a:tbl>
          </a:graphicData>
        </a:graphic>
      </p:graphicFrame>
      <p:sp>
        <p:nvSpPr>
          <p:cNvPr id="18" name="Arrow: Right 17">
            <a:extLst>
              <a:ext uri="{FF2B5EF4-FFF2-40B4-BE49-F238E27FC236}">
                <a16:creationId xmlns:a16="http://schemas.microsoft.com/office/drawing/2014/main" id="{B063A21B-CCD4-4679-9C5D-DFDC19CB1E98}"/>
              </a:ext>
            </a:extLst>
          </p:cNvPr>
          <p:cNvSpPr/>
          <p:nvPr/>
        </p:nvSpPr>
        <p:spPr>
          <a:xfrm>
            <a:off x="497764" y="4764550"/>
            <a:ext cx="1161409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8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AD4C3-9A44-49AD-8AF3-E1467CBC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Kahoot review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21CA3-4551-406B-AF11-A5428FBF7549}"/>
              </a:ext>
            </a:extLst>
          </p:cNvPr>
          <p:cNvSpPr txBox="1"/>
          <p:nvPr/>
        </p:nvSpPr>
        <p:spPr>
          <a:xfrm>
            <a:off x="1233182" y="2014194"/>
            <a:ext cx="666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this link if you are not in class to play with us.  </a:t>
            </a:r>
            <a:r>
              <a:rPr lang="en-US" dirty="0">
                <a:hlinkClick r:id="rId2"/>
              </a:rPr>
              <a:t>Kahoot</a:t>
            </a:r>
            <a:endParaRPr lang="en-US" dirty="0"/>
          </a:p>
          <a:p>
            <a:r>
              <a:rPr lang="en-US" dirty="0"/>
              <a:t>This is the </a:t>
            </a:r>
            <a:r>
              <a:rPr lang="en-US" dirty="0">
                <a:hlinkClick r:id="rId3"/>
              </a:rPr>
              <a:t>2</a:t>
            </a:r>
            <a:r>
              <a:rPr lang="en-US" baseline="30000" dirty="0">
                <a:hlinkClick r:id="rId3"/>
              </a:rPr>
              <a:t>nd</a:t>
            </a:r>
            <a:r>
              <a:rPr lang="en-US" dirty="0">
                <a:hlinkClick r:id="rId3"/>
              </a:rPr>
              <a:t> Kahoot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829BE-A573-4D5B-9D60-FAD1891CE6CB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98970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15E25-3282-4801-B203-1BCE28D7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 in </a:t>
            </a:r>
            <a:r>
              <a:rPr lang="en-US" dirty="0" err="1"/>
              <a:t>Masteryconnect</a:t>
            </a:r>
            <a:r>
              <a:rPr lang="en-US" dirty="0"/>
              <a:t> – Use the code given in class.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DA7DE9-0BDC-4B99-86EC-B94AD5B02AE0}"/>
              </a:ext>
            </a:extLst>
          </p:cNvPr>
          <p:cNvSpPr txBox="1"/>
          <p:nvPr/>
        </p:nvSpPr>
        <p:spPr>
          <a:xfrm>
            <a:off x="1157681" y="2315361"/>
            <a:ext cx="766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Email me for the code of you are not in class to take the quiz.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037F9-10C9-4C1B-B8CE-04F5EC5B99A8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397762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AC339-5EF5-48F6-8190-9A97FFBDD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en-US" dirty="0"/>
              <a:t>Build motors and generators without batteries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43917B-2826-411A-B6EF-DEB608D36D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24000" y="2103120"/>
            <a:ext cx="3749040" cy="3749040"/>
          </a:xfrm>
          <a:noFill/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1504571-1144-4DCE-839E-4B3983F56F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59625" y="2805906"/>
            <a:ext cx="3267075" cy="23431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476E9F-638A-4F59-9C6F-189B6929588C}"/>
              </a:ext>
            </a:extLst>
          </p:cNvPr>
          <p:cNvSpPr txBox="1"/>
          <p:nvPr/>
        </p:nvSpPr>
        <p:spPr>
          <a:xfrm>
            <a:off x="2592498" y="5652105"/>
            <a:ext cx="26805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electronics.stackexchange.com/questions/274721/how-does-blocking-a-servo-dc-motor-break-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217499-637B-4DA9-A35E-0ABD4D51E77A}"/>
              </a:ext>
            </a:extLst>
          </p:cNvPr>
          <p:cNvSpPr txBox="1"/>
          <p:nvPr/>
        </p:nvSpPr>
        <p:spPr>
          <a:xfrm>
            <a:off x="7159625" y="5149056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physics.stackexchange.com/questions/80948/how-does-electromagnetic-induction-happen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5EEE9-0A91-4207-BE1B-E13CB9C65DAC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</p:spTree>
    <p:extLst>
      <p:ext uri="{BB962C8B-B14F-4D97-AF65-F5344CB8AC3E}">
        <p14:creationId xmlns:p14="http://schemas.microsoft.com/office/powerpoint/2010/main" val="152144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61D0-8F4E-4260-9B4A-41100720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Ticket: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F9F2B-FB79-46AF-920B-6F0F96E41E5D}"/>
              </a:ext>
            </a:extLst>
          </p:cNvPr>
          <p:cNvSpPr txBox="1"/>
          <p:nvPr/>
        </p:nvSpPr>
        <p:spPr>
          <a:xfrm>
            <a:off x="596900" y="59944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81D1EA-7C8B-46F1-8FAE-CA63246243E4}"/>
              </a:ext>
            </a:extLst>
          </p:cNvPr>
          <p:cNvSpPr txBox="1"/>
          <p:nvPr/>
        </p:nvSpPr>
        <p:spPr>
          <a:xfrm>
            <a:off x="596900" y="5994400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STND: 8PS2.1 &amp; 8ETS1.1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194C6-8B18-40E8-B4A1-CA6B83D0F104}"/>
              </a:ext>
            </a:extLst>
          </p:cNvPr>
          <p:cNvSpPr txBox="1"/>
          <p:nvPr/>
        </p:nvSpPr>
        <p:spPr>
          <a:xfrm>
            <a:off x="596899" y="2097248"/>
            <a:ext cx="10770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is the difference between a generator and a motor?</a:t>
            </a:r>
          </a:p>
        </p:txBody>
      </p:sp>
    </p:spTree>
    <p:extLst>
      <p:ext uri="{BB962C8B-B14F-4D97-AF65-F5344CB8AC3E}">
        <p14:creationId xmlns:p14="http://schemas.microsoft.com/office/powerpoint/2010/main" val="1931169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Garamond</vt:lpstr>
      <vt:lpstr>Times New Roman</vt:lpstr>
      <vt:lpstr>SavonVTI</vt:lpstr>
      <vt:lpstr>Magnetism and electricity day 4</vt:lpstr>
      <vt:lpstr>PowerPoint Presentation</vt:lpstr>
      <vt:lpstr>Kahoot review</vt:lpstr>
      <vt:lpstr>Quiz in Masteryconnect – Use the code given in class.</vt:lpstr>
      <vt:lpstr>Build motors and generators without batteries</vt:lpstr>
      <vt:lpstr>Exit Ticket: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2021-09-28T14:28:57Z</dcterms:created>
  <dcterms:modified xsi:type="dcterms:W3CDTF">2021-09-28T14:52:29Z</dcterms:modified>
</cp:coreProperties>
</file>